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0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2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2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8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3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8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7235-CA23-4DEE-BF44-0ABFE77A8EC7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CCD4-1523-4AD8-A4BE-806D008C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51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6000">
              <a:srgbClr val="C4D6EB"/>
            </a:gs>
            <a:gs pos="79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2499742"/>
            <a:ext cx="54006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представляет </a:t>
            </a:r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программу электронного заказа</a:t>
            </a:r>
            <a:endParaRPr lang="ru-RU" i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Версия </a:t>
            </a:r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«Модерн-Автозаказ»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420730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Версия обладает всеми функциями базовой программы (версия «Модерн»), но при этом обеспечивает возможность </a:t>
            </a:r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автоматизированного </a:t>
            </a:r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заказа.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4854"/>
            <a:ext cx="5688632" cy="194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883586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8" y="76657"/>
            <a:ext cx="367240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</a:t>
            </a:r>
            <a:r>
              <a:rPr lang="ru-RU" sz="1600" b="1" dirty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работы </a:t>
            </a:r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программы необходимо </a:t>
            </a:r>
            <a:r>
              <a:rPr lang="ru-RU" sz="1600" b="1" dirty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сопоставление справочника товаров Аптеки с базой данных </a:t>
            </a:r>
            <a:r>
              <a:rPr lang="ru-RU" sz="1600" b="1" dirty="0" err="1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Медлайна</a:t>
            </a:r>
            <a:endParaRPr lang="ru-RU" sz="1600" b="1" dirty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919483"/>
            <a:ext cx="1135435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30971" y="1275606"/>
            <a:ext cx="13848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79243" y="1275606"/>
            <a:ext cx="13848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7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8820472" cy="488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24128" y="76657"/>
            <a:ext cx="331236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Привязка обеспечивает </a:t>
            </a:r>
          </a:p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возможность загрузки</a:t>
            </a:r>
          </a:p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1600" b="1" dirty="0" err="1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автозаполнения</a:t>
            </a:r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600" b="1" dirty="0" err="1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дефектуры</a:t>
            </a:r>
            <a:endParaRPr lang="en-US" sz="1600" b="1" dirty="0" smtClean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предложениями поставщиков</a:t>
            </a:r>
            <a:endParaRPr lang="ru-RU" sz="1600" b="1" dirty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04317" y="339502"/>
            <a:ext cx="1135435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9"/>
            <a:ext cx="882481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6096" y="76657"/>
            <a:ext cx="360040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Настройка приоритетов поставщиков</a:t>
            </a:r>
            <a:endParaRPr lang="ru-RU" sz="1600" b="1" dirty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1203598"/>
            <a:ext cx="1296144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8856984" cy="490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76657"/>
            <a:ext cx="43204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Настройка </a:t>
            </a:r>
            <a:r>
              <a:rPr lang="ru-RU" sz="1600" b="1" dirty="0" err="1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автозаполнения</a:t>
            </a:r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600" b="1" dirty="0" err="1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дефектуры</a:t>
            </a:r>
            <a:endParaRPr lang="ru-RU" sz="1600" b="1" dirty="0" smtClean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учетом срока годности и остатка на складе</a:t>
            </a:r>
            <a:endParaRPr lang="ru-RU" sz="1600" b="1" dirty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59832" y="2715766"/>
            <a:ext cx="20162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2931790"/>
            <a:ext cx="20162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40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883586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76657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Возможность скорректировать результат </a:t>
            </a:r>
            <a:r>
              <a:rPr lang="ru-RU" sz="1600" b="1" dirty="0" err="1" smtClean="0">
                <a:ln w="1905">
                  <a:noFill/>
                </a:ln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автозаполнения</a:t>
            </a:r>
            <a:endParaRPr lang="ru-RU" sz="1600" b="1" dirty="0">
              <a:ln w="1905">
                <a:noFill/>
              </a:ln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619672" y="2483598"/>
            <a:ext cx="3456384" cy="30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66</Words>
  <Application>Microsoft Office PowerPoint</Application>
  <PresentationFormat>Экран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Mariya S. Ryavkina</dc:creator>
  <cp:lastModifiedBy>Mariya S. Ryavkina</cp:lastModifiedBy>
  <cp:revision>10</cp:revision>
  <dcterms:created xsi:type="dcterms:W3CDTF">2016-03-29T12:15:09Z</dcterms:created>
  <dcterms:modified xsi:type="dcterms:W3CDTF">2016-04-21T14:32:45Z</dcterms:modified>
</cp:coreProperties>
</file>